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17088</c:v>
                </c:pt>
                <c:pt idx="1">
                  <c:v>15942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17310</c:v>
                </c:pt>
                <c:pt idx="1">
                  <c:v>16482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167040"/>
        <c:axId val="356181120"/>
      </c:barChart>
      <c:catAx>
        <c:axId val="356167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356181120"/>
        <c:crosses val="autoZero"/>
        <c:auto val="1"/>
        <c:lblAlgn val="ctr"/>
        <c:lblOffset val="100"/>
        <c:noMultiLvlLbl val="0"/>
      </c:catAx>
      <c:valAx>
        <c:axId val="35618112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561670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565835520559953E-3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166.77</c:v>
                </c:pt>
                <c:pt idx="1">
                  <c:v>186.81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3509.89</c:v>
                </c:pt>
                <c:pt idx="1">
                  <c:v>3084.57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9715.2999999999993</c:v>
                </c:pt>
                <c:pt idx="1">
                  <c:v>8882.7000000000007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3695.73</c:v>
                </c:pt>
                <c:pt idx="1">
                  <c:v>3788.06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356505472"/>
        <c:axId val="356507008"/>
      </c:barChart>
      <c:catAx>
        <c:axId val="35650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56507008"/>
        <c:crosses val="autoZero"/>
        <c:auto val="1"/>
        <c:lblAlgn val="ctr"/>
        <c:lblOffset val="100"/>
        <c:tickLblSkip val="1"/>
        <c:noMultiLvlLbl val="0"/>
      </c:catAx>
      <c:valAx>
        <c:axId val="35650700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356505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08156962433862E-2"/>
          <c:y val="0.46090712143095214"/>
          <c:w val="0.64986071288361669"/>
          <c:h val="0.4151193848831611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17087.689999999999</c:v>
                </c:pt>
                <c:pt idx="1">
                  <c:v>15942.14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267904"/>
        <c:axId val="357974784"/>
      </c:lineChart>
      <c:catAx>
        <c:axId val="358267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57974784"/>
        <c:crosses val="autoZero"/>
        <c:auto val="1"/>
        <c:lblAlgn val="ctr"/>
        <c:lblOffset val="100"/>
        <c:noMultiLvlLbl val="0"/>
      </c:catAx>
      <c:valAx>
        <c:axId val="357974784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358267904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6.680259084834099E-2"/>
                  <c:y val="4.305442387711397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2.4658973036099964E-2"/>
                  <c:y val="-8.417472943730532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6364633750482828E-3"/>
                  <c:y val="-5.34323631829981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5.9901693925551419E-2"/>
                  <c:y val="9.867158870824106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5406852228978253E-2"/>
                  <c:y val="-3.776027240688253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0.16400000000000001</c:v>
                </c:pt>
                <c:pt idx="1">
                  <c:v>0.13100000000000001</c:v>
                </c:pt>
                <c:pt idx="2">
                  <c:v>0.432</c:v>
                </c:pt>
                <c:pt idx="3">
                  <c:v>0.26100000000000001</c:v>
                </c:pt>
                <c:pt idx="4">
                  <c:v>1.2E-2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0.27329</cdr:x>
      <cdr:y>0.5626</cdr:y>
    </cdr:from>
    <cdr:to>
      <cdr:x>0.72877</cdr:x>
      <cdr:y>0.77791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300273" y="2736216"/>
          <a:ext cx="3833764" cy="104718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0.34173</cdr:x>
      <cdr:y>0.35862</cdr:y>
    </cdr:from>
    <cdr:to>
      <cdr:x>0.84648</cdr:x>
      <cdr:y>0.63336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2876335" y="1744161"/>
          <a:ext cx="4248472" cy="133621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0.47532</cdr:x>
      <cdr:y>0.68908</cdr:y>
    </cdr:from>
    <cdr:to>
      <cdr:x>0.57592</cdr:x>
      <cdr:y>0.77135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00785" y="3351352"/>
          <a:ext cx="84670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-6,7%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0.33333</cdr:y>
    </cdr:from>
    <cdr:to>
      <cdr:x>0.43223</cdr:x>
      <cdr:y>0.58333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14" y="576064"/>
          <a:ext cx="991312" cy="4320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- 6,7 %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Пальниковского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81573330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15 762,12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15 942,14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-180,02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101,1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17 971,21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16 482,32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1 488,89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91,7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- 2 209,09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-540,18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Пальниковского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22809893"/>
              </p:ext>
            </p:extLst>
          </p:nvPr>
        </p:nvGraphicFramePr>
        <p:xfrm>
          <a:off x="526195" y="1661824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Пальниковского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629055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-4,8%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57961400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767331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81585" y="3933057"/>
            <a:ext cx="758133" cy="7920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56,9 %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2204864"/>
            <a:ext cx="827963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21,6 %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0" y="5978558"/>
            <a:ext cx="683947" cy="33076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1,2 %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589240"/>
            <a:ext cx="683947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19,3 %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4077072"/>
            <a:ext cx="683947" cy="72007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55,7 %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2492896"/>
            <a:ext cx="683947" cy="7200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23,8 %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78558"/>
            <a:ext cx="683947" cy="3307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1,0 %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Пальниковского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 rot="10800000" flipV="1">
            <a:off x="2481588" y="5517232"/>
            <a:ext cx="758133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20,5 %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05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Пальниковского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12662514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Пальниковского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95871469"/>
              </p:ext>
            </p:extLst>
          </p:nvPr>
        </p:nvGraphicFramePr>
        <p:xfrm>
          <a:off x="395536" y="1556795"/>
          <a:ext cx="8568953" cy="4633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793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3 019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10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2 161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7 937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7 119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4 415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4 297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17 971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16 482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1 489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29660617"/>
              </p:ext>
            </p:extLst>
          </p:nvPr>
        </p:nvGraphicFramePr>
        <p:xfrm>
          <a:off x="107504" y="1052736"/>
          <a:ext cx="8928991" cy="4818992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1 391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1 321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10 232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9 139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55,5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1 093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89,3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91,4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1 711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1 633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95,5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4 416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4 297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26,1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17 971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16 482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1 489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91,7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652838"/>
              </p:ext>
            </p:extLst>
          </p:nvPr>
        </p:nvGraphicFramePr>
        <p:xfrm>
          <a:off x="107504" y="1196751"/>
          <a:ext cx="8784208" cy="5256584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108171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7095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4 415,4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4 296,8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97,3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214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smtClean="0">
                          <a:effectLst/>
                          <a:latin typeface="Times New Roman"/>
                        </a:rPr>
                        <a:t>3 928,1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3 811,3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97,0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214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5 042,1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4 355,0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86,4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948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2 178,3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1 909,4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87,7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214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92,2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06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ИТОГО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15 656,1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14 372,5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/>
                        </a:rPr>
                        <a:t>91,8</a:t>
                      </a:r>
                      <a:endParaRPr lang="ru-RU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63127"/>
              </p:ext>
            </p:extLst>
          </p:nvPr>
        </p:nvGraphicFramePr>
        <p:xfrm>
          <a:off x="323528" y="1811801"/>
          <a:ext cx="8568952" cy="3777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8432"/>
                <a:gridCol w="1368152"/>
                <a:gridCol w="1236547"/>
                <a:gridCol w="1116711"/>
                <a:gridCol w="959110"/>
              </a:tblGrid>
              <a:tr h="1737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295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  <a:tr h="14488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Пальниковского сельского поселения от 20.12.2021 № 45 "О бюджете Пальниковского сельского поселения на 2022 год и на плановый период 2023 и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2957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10440</TotalTime>
  <Words>483</Words>
  <Application>Microsoft Office PowerPoint</Application>
  <PresentationFormat>Экран (4:3)</PresentationFormat>
  <Paragraphs>212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Пальниковского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602</cp:revision>
  <cp:lastPrinted>2023-03-20T04:51:27Z</cp:lastPrinted>
  <dcterms:created xsi:type="dcterms:W3CDTF">2018-04-12T10:07:47Z</dcterms:created>
  <dcterms:modified xsi:type="dcterms:W3CDTF">2023-04-28T04:52:02Z</dcterms:modified>
</cp:coreProperties>
</file>